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80" r:id="rId4"/>
    <p:sldId id="265" r:id="rId5"/>
    <p:sldId id="276" r:id="rId6"/>
    <p:sldId id="284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8" autoAdjust="0"/>
    <p:restoredTop sz="94660"/>
  </p:normalViewPr>
  <p:slideViewPr>
    <p:cSldViewPr>
      <p:cViewPr varScale="1">
        <p:scale>
          <a:sx n="68" d="100"/>
          <a:sy n="68" d="100"/>
        </p:scale>
        <p:origin x="149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8713C-1575-4312-8A7E-042078C42A4A}" type="datetimeFigureOut">
              <a:rPr lang="en-MY" smtClean="0"/>
              <a:t>31/8/2019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05259-B15D-4BFB-B57F-A3CCE94167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26842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05259-B15D-4BFB-B57F-A3CCE9416791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1674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29000"/>
            <a:ext cx="9144000" cy="1772816"/>
          </a:xfrm>
        </p:spPr>
        <p:txBody>
          <a:bodyPr/>
          <a:lstStyle/>
          <a:p>
            <a:r>
              <a:rPr lang="en-US" sz="4500" dirty="0">
                <a:latin typeface="KaiTi" panose="02010609060101010101" pitchFamily="49" charset="-122"/>
                <a:ea typeface="KaiTi" panose="02010609060101010101" pitchFamily="49" charset="-122"/>
              </a:rPr>
              <a:t>Fathers </a:t>
            </a:r>
            <a:r>
              <a:rPr lang="en-US" sz="4500">
                <a:latin typeface="KaiTi" panose="02010609060101010101" pitchFamily="49" charset="-122"/>
                <a:ea typeface="KaiTi" panose="02010609060101010101" pitchFamily="49" charset="-122"/>
              </a:rPr>
              <a:t>Day Message</a:t>
            </a:r>
            <a:endParaRPr lang="en-US" sz="45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Ps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 September 2019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3A96-F091-4F63-AF44-ADADCE1E6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6778"/>
            <a:ext cx="8712968" cy="1052736"/>
          </a:xfrm>
        </p:spPr>
        <p:txBody>
          <a:bodyPr/>
          <a:lstStyle/>
          <a:p>
            <a:r>
              <a:rPr lang="en-MY" dirty="0"/>
              <a:t>Exodus 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出</a:t>
            </a:r>
            <a:r>
              <a:rPr lang="zh-CN" altLang="en-US" dirty="0"/>
              <a:t> </a:t>
            </a:r>
            <a:r>
              <a:rPr lang="en-MY" dirty="0"/>
              <a:t>20:12 </a:t>
            </a:r>
            <a:r>
              <a:rPr lang="en-AU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3FAF4-A98F-4B8F-9EFD-C8B610854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b="1" dirty="0"/>
              <a:t>Honour your father and your mother, that your days may be long upon the land which the Lord your God is giving you.</a:t>
            </a:r>
          </a:p>
          <a:p>
            <a:pPr marL="0" indent="0">
              <a:buNone/>
            </a:pPr>
            <a:r>
              <a:rPr lang="zh-CN" altLang="en-US" sz="3800" b="1" dirty="0">
                <a:latin typeface="KaiTi" panose="02010609060101010101" pitchFamily="49" charset="-122"/>
                <a:ea typeface="KaiTi" panose="02010609060101010101" pitchFamily="49" charset="-122"/>
              </a:rPr>
              <a:t>当孝敬父母，使你的日子在耶和华 </a:t>
            </a:r>
            <a:r>
              <a:rPr lang="en-MY" altLang="zh-CN" sz="3800" b="1" dirty="0">
                <a:latin typeface="KaiTi" panose="02010609060101010101" pitchFamily="49" charset="-122"/>
                <a:ea typeface="KaiTi" panose="02010609060101010101" pitchFamily="49" charset="-122"/>
              </a:rPr>
              <a:t>- </a:t>
            </a:r>
            <a:r>
              <a:rPr lang="zh-CN" altLang="en-US" sz="3800" b="1" dirty="0">
                <a:latin typeface="KaiTi" panose="02010609060101010101" pitchFamily="49" charset="-122"/>
                <a:ea typeface="KaiTi" panose="02010609060101010101" pitchFamily="49" charset="-122"/>
              </a:rPr>
              <a:t>你神所赐你的地上得以长久。</a:t>
            </a:r>
            <a:endParaRPr lang="en-MY" sz="38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31090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8315D-AE98-41A2-B7F8-CFB820ADB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5760639"/>
          </a:xfrm>
        </p:spPr>
        <p:txBody>
          <a:bodyPr>
            <a:normAutofit/>
          </a:bodyPr>
          <a:lstStyle/>
          <a:p>
            <a:pPr lvl="0"/>
            <a:r>
              <a:rPr lang="en-MY" sz="3600" b="1" dirty="0"/>
              <a:t>Remember your Creator </a:t>
            </a:r>
          </a:p>
          <a:p>
            <a:pPr marL="0" lvl="0" indent="0">
              <a:buNone/>
            </a:pPr>
            <a:r>
              <a:rPr lang="en-MY" altLang="zh-CN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记念造你的主</a:t>
            </a:r>
            <a:endParaRPr lang="en-MY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MY" sz="3600" b="1" dirty="0"/>
              <a:t>We are living in a time of a great outpouring of the Holy Spirit (2 Cor 14:13)</a:t>
            </a:r>
          </a:p>
          <a:p>
            <a:pPr marL="0" lvl="0" indent="0">
              <a:buNone/>
            </a:pP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我们活在圣灵浇灌的时候</a:t>
            </a:r>
            <a:r>
              <a:rPr lang="en-MY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（林后</a:t>
            </a:r>
            <a:r>
              <a:rPr lang="en-MY" sz="3600" b="1" dirty="0"/>
              <a:t>14:13</a:t>
            </a:r>
            <a:r>
              <a:rPr lang="zh-CN" altLang="en-US" sz="3600" b="1" dirty="0"/>
              <a:t>）</a:t>
            </a:r>
            <a:endParaRPr lang="en-MY" sz="3600" b="1" dirty="0"/>
          </a:p>
          <a:p>
            <a:pPr lvl="0"/>
            <a:r>
              <a:rPr lang="en-MY" sz="3600" b="1" dirty="0"/>
              <a:t>The cry of the Holy Spirit – remember your Creator </a:t>
            </a:r>
          </a:p>
          <a:p>
            <a:pPr marL="0" lvl="0" indent="0">
              <a:buNone/>
            </a:pP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圣灵的呼吁 </a:t>
            </a:r>
            <a:r>
              <a:rPr lang="en-MY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– </a:t>
            </a: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记念造你的主</a:t>
            </a:r>
            <a:endParaRPr lang="en-MY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7613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EFEA-1813-4832-B855-9708429F0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5904656"/>
          </a:xfrm>
        </p:spPr>
        <p:txBody>
          <a:bodyPr>
            <a:normAutofit/>
          </a:bodyPr>
          <a:lstStyle/>
          <a:p>
            <a:pPr lvl="0"/>
            <a:r>
              <a:rPr lang="en-MY" sz="3600" b="1" dirty="0"/>
              <a:t>Return to your Maker before the door closes </a:t>
            </a:r>
          </a:p>
          <a:p>
            <a:pPr marL="0" lvl="0" indent="0">
              <a:buNone/>
            </a:pP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门还未关闭之前，归回于造你的主</a:t>
            </a:r>
            <a:endParaRPr lang="en-MY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0"/>
            <a:r>
              <a:rPr lang="en-MY" sz="3600" b="1" dirty="0"/>
              <a:t>Man is the highest creature of God </a:t>
            </a:r>
          </a:p>
          <a:p>
            <a:pPr marL="0" lvl="0" indent="0">
              <a:buNone/>
            </a:pP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人是神最优越的活物</a:t>
            </a:r>
            <a:endParaRPr lang="en-MY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0"/>
            <a:r>
              <a:rPr lang="en-MY" sz="3600" b="1" dirty="0"/>
              <a:t>Made in the image and likeness of God </a:t>
            </a:r>
          </a:p>
          <a:p>
            <a:pPr marL="0" lvl="0" indent="0">
              <a:buNone/>
            </a:pP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照着神的形象和样式被造</a:t>
            </a:r>
            <a:endParaRPr lang="en-MY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7116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D6442-1579-4BFE-9136-1F6ED4D1E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264697"/>
          </a:xfrm>
        </p:spPr>
        <p:txBody>
          <a:bodyPr>
            <a:normAutofit/>
          </a:bodyPr>
          <a:lstStyle/>
          <a:p>
            <a:pPr lvl="0"/>
            <a:r>
              <a:rPr lang="en-MY" sz="3600" b="1" dirty="0"/>
              <a:t>Man was created in a state of innocence and dependency upon God </a:t>
            </a:r>
          </a:p>
          <a:p>
            <a:pPr marL="0" lvl="0" indent="0">
              <a:buNone/>
            </a:pPr>
            <a:r>
              <a:rPr lang="zh-CN" altLang="en-US" sz="3800" b="1" dirty="0">
                <a:latin typeface="KaiTi" panose="02010609060101010101" pitchFamily="49" charset="-122"/>
                <a:ea typeface="KaiTi" panose="02010609060101010101" pitchFamily="49" charset="-122"/>
              </a:rPr>
              <a:t> 人是在无罪和依赖神的状态下被造的</a:t>
            </a:r>
            <a:endParaRPr lang="en-MY" sz="38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0"/>
            <a:r>
              <a:rPr lang="en-MY" sz="3600" b="1" dirty="0"/>
              <a:t>Man is a triune being, consisting of spirit, soul and body </a:t>
            </a:r>
          </a:p>
          <a:p>
            <a:pPr marL="0" lvl="0" indent="0">
              <a:buNone/>
            </a:pPr>
            <a:r>
              <a:rPr lang="zh-CN" altLang="en-US" sz="3800" b="1" dirty="0">
                <a:latin typeface="KaiTi" panose="02010609060101010101" pitchFamily="49" charset="-122"/>
                <a:ea typeface="KaiTi" panose="02010609060101010101" pitchFamily="49" charset="-122"/>
              </a:rPr>
              <a:t> 人有三部分，由灵，魂和身体组成</a:t>
            </a:r>
            <a:endParaRPr lang="en-MY" sz="38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013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25393-9C63-490B-B7D2-C174BD621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188640"/>
            <a:ext cx="8712968" cy="6048671"/>
          </a:xfrm>
        </p:spPr>
        <p:txBody>
          <a:bodyPr>
            <a:normAutofit/>
          </a:bodyPr>
          <a:lstStyle/>
          <a:p>
            <a:pPr lvl="0"/>
            <a:r>
              <a:rPr lang="en-MY" sz="3600" b="1" dirty="0"/>
              <a:t>Man was created by God, for God and to be filled with God </a:t>
            </a:r>
          </a:p>
          <a:p>
            <a:pPr marL="0" lvl="0" indent="0">
              <a:buNone/>
            </a:pP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人被神造，为神而造并被神充满</a:t>
            </a:r>
            <a:endParaRPr lang="en-MY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MY" sz="3600" b="1" dirty="0"/>
              <a:t>Man was created with a free will and is therefore a moral, responsible and accountable being (Gen 1:26-29; 2:7; 2:16-17)</a:t>
            </a:r>
          </a:p>
          <a:p>
            <a:pPr marL="0" lvl="0" indent="0">
              <a:buNone/>
            </a:pP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人有自由选择，因此是一个有道义，和负</a:t>
            </a:r>
            <a:endParaRPr lang="en-MY" altLang="zh-CN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lvl="0" indent="0">
              <a:buNone/>
            </a:pPr>
            <a:r>
              <a:rPr lang="en-MY" altLang="zh-CN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责任的人</a:t>
            </a:r>
            <a:r>
              <a:rPr lang="en-MY" sz="3600" b="1" dirty="0"/>
              <a:t> </a:t>
            </a:r>
            <a:r>
              <a:rPr lang="zh-CN" altLang="en-US" sz="3600" b="1" dirty="0"/>
              <a:t>（</a:t>
            </a:r>
            <a:r>
              <a:rPr lang="zh-CN" altLang="en-US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创</a:t>
            </a:r>
            <a:r>
              <a:rPr lang="en-MY" sz="3600" b="1" dirty="0"/>
              <a:t>1:26-29; 2:7; 2:16-17</a:t>
            </a:r>
            <a:r>
              <a:rPr lang="zh-CN" altLang="en-US" sz="3600" b="1" dirty="0"/>
              <a:t>）</a:t>
            </a:r>
            <a:endParaRPr lang="en-MY" sz="3600" b="1" dirty="0"/>
          </a:p>
          <a:p>
            <a:pPr marL="0" lvl="0" indent="0">
              <a:buNone/>
            </a:pPr>
            <a:endParaRPr lang="en-MY" b="1" dirty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7587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Application>Microsoft Office PowerPoint</Application>
  <PresentationFormat>On-screen Show (4:3)</PresentationFormat>
  <Paragraphs>29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KaiTi</vt:lpstr>
      <vt:lpstr>맑은 고딕</vt:lpstr>
      <vt:lpstr>宋体</vt:lpstr>
      <vt:lpstr>Arial</vt:lpstr>
      <vt:lpstr>Calibri</vt:lpstr>
      <vt:lpstr>Century Gothic</vt:lpstr>
      <vt:lpstr>Office Theme</vt:lpstr>
      <vt:lpstr>Fathers Day Message</vt:lpstr>
      <vt:lpstr>Exodus 出 20:12  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304</cp:revision>
  <dcterms:created xsi:type="dcterms:W3CDTF">2014-04-01T16:35:38Z</dcterms:created>
  <dcterms:modified xsi:type="dcterms:W3CDTF">2019-08-31T10:20:13Z</dcterms:modified>
</cp:coreProperties>
</file>